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5" d="100"/>
          <a:sy n="55" d="100"/>
        </p:scale>
        <p:origin x="254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692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26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54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624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950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7510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2835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85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51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2808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4606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3FC60-DE29-41EA-B364-4C6FBFDF1E56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08694-E349-4797-87B1-4F19923BF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898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52A10D4-401D-4CD9-A1A9-C7A74A61E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99" y="382516"/>
            <a:ext cx="3336348" cy="229627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D2B7546-7F86-4581-8CD3-221E55340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6849" y="382516"/>
            <a:ext cx="3059445" cy="229627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4616B63-5DE2-4FF4-9BFF-016EF97D98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799" y="2978511"/>
            <a:ext cx="3336348" cy="235344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1DEB66A-B4A6-4ED4-936F-09BAD6DEB2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6849" y="3112182"/>
            <a:ext cx="3059445" cy="216260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505FD0B-31C2-411F-898B-72E950B0F3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799" y="5691477"/>
            <a:ext cx="3336348" cy="195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9590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 BERGOUGNOUX</dc:creator>
  <cp:lastModifiedBy>Laure BERGOUGNOUX</cp:lastModifiedBy>
  <cp:revision>1</cp:revision>
  <cp:lastPrinted>2020-10-09T10:04:42Z</cp:lastPrinted>
  <dcterms:created xsi:type="dcterms:W3CDTF">2020-10-09T10:01:13Z</dcterms:created>
  <dcterms:modified xsi:type="dcterms:W3CDTF">2020-10-09T10:05:15Z</dcterms:modified>
</cp:coreProperties>
</file>